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9"/>
  </p:handoutMasterIdLst>
  <p:sldIdLst>
    <p:sldId id="256" r:id="rId3"/>
    <p:sldId id="305" r:id="rId4"/>
    <p:sldId id="260" r:id="rId5"/>
    <p:sldId id="261" r:id="rId7"/>
    <p:sldId id="258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98" r:id="rId25"/>
    <p:sldId id="275" r:id="rId26"/>
    <p:sldId id="282" r:id="rId27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370" r:id="rId95"/>
    <p:sldId id="371" r:id="rId96"/>
    <p:sldId id="519" r:id="rId97"/>
    <p:sldId id="372" r:id="rId9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14293</Words>
  <Application>WPS Presentation</Application>
  <PresentationFormat>宽屏</PresentationFormat>
  <Paragraphs>690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10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1264</cp:revision>
  <dcterms:created xsi:type="dcterms:W3CDTF">2021-12-17T07:10:08Z</dcterms:created>
  <dcterms:modified xsi:type="dcterms:W3CDTF">2021-12-17T07:10:08Z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